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6858000" cy="9144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1" autoAdjust="0"/>
    <p:restoredTop sz="94643" autoAdjust="0"/>
  </p:normalViewPr>
  <p:slideViewPr>
    <p:cSldViewPr>
      <p:cViewPr>
        <p:scale>
          <a:sx n="60" d="100"/>
          <a:sy n="60" d="100"/>
        </p:scale>
        <p:origin x="-1452" y="-84"/>
      </p:cViewPr>
      <p:guideLst>
        <p:guide orient="horz" pos="2880"/>
        <p:guide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5888736" cy="24384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400050" y="4304715"/>
            <a:ext cx="5891022" cy="23368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72050" y="1219202"/>
            <a:ext cx="1543050" cy="6949017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42900" y="1219202"/>
            <a:ext cx="4514850" cy="6949017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7764" y="1755648"/>
            <a:ext cx="5829300" cy="1816608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7764" y="3606219"/>
            <a:ext cx="5829300" cy="2012949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4290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86150" y="2560113"/>
            <a:ext cx="3028950" cy="591312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42900" y="2473664"/>
            <a:ext cx="3030141" cy="879136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3483769" y="2479677"/>
            <a:ext cx="3031331" cy="873124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342900" y="3352800"/>
            <a:ext cx="303014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83769" y="3352800"/>
            <a:ext cx="3031331" cy="5127627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938784"/>
            <a:ext cx="6229350" cy="1524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4350" y="685803"/>
            <a:ext cx="2057400" cy="154940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514350" y="2235200"/>
            <a:ext cx="2057400" cy="6096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2681287" y="2235200"/>
            <a:ext cx="3833813" cy="6096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2374315" y="1477436"/>
            <a:ext cx="3943350" cy="54864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6003101" y="7146359"/>
            <a:ext cx="116586" cy="207264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69329"/>
            <a:ext cx="1659636" cy="211016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3771713"/>
            <a:ext cx="1657350" cy="290576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057900" y="8475134"/>
            <a:ext cx="457200" cy="486833"/>
          </a:xfrm>
        </p:spPr>
        <p:txBody>
          <a:bodyPr/>
          <a:lstStyle/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2614345" y="1599356"/>
            <a:ext cx="3463290" cy="524256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7144" y="7755467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3286125" y="8293101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7144" y="-9525"/>
            <a:ext cx="6872288" cy="1388533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3286125" y="-9525"/>
            <a:ext cx="3571875" cy="8509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342900" y="938784"/>
            <a:ext cx="6172200" cy="1524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342900" y="2580640"/>
            <a:ext cx="6172200" cy="5852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342900" y="8475134"/>
            <a:ext cx="16002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F7597753-9321-42B0-A05F-B9774FE43741}" type="datetimeFigureOut">
              <a:rPr lang="en-US" smtClean="0"/>
              <a:pPr/>
              <a:t>8/20/2014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000250" y="8475134"/>
            <a:ext cx="25146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5943600" y="8475134"/>
            <a:ext cx="571500" cy="486833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BB84527-295E-4F84-BE1F-99273EDEE2AD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4263" y="269877"/>
            <a:ext cx="6885411" cy="865632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00050" y="1828800"/>
            <a:ext cx="6229350" cy="2438400"/>
          </a:xfrm>
        </p:spPr>
        <p:txBody>
          <a:bodyPr>
            <a:normAutofit/>
          </a:bodyPr>
          <a:lstStyle/>
          <a:p>
            <a:pPr algn="ctr"/>
            <a:r>
              <a:rPr lang="zh-CN" altLang="en-US" sz="6600" dirty="0" smtClean="0"/>
              <a:t>美洲华语第四册</a:t>
            </a:r>
            <a:endParaRPr lang="en-US" sz="6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单元故事</a:t>
            </a:r>
            <a:r>
              <a:rPr lang="zh-CN" altLang="en-US" sz="4000" smtClean="0">
                <a:latin typeface="Adobe Kaiti Std R" pitchFamily="18" charset="-128"/>
                <a:ea typeface="Adobe Kaiti Std R" pitchFamily="18" charset="-128"/>
              </a:rPr>
              <a:t>一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(</a:t>
            </a:r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简</a:t>
            </a:r>
            <a:r>
              <a:rPr lang="en-US" altLang="zh-CN" sz="4000" dirty="0" smtClean="0">
                <a:latin typeface="Adobe Kaiti Std R" pitchFamily="18" charset="-128"/>
                <a:ea typeface="Adobe Kaiti Std R" pitchFamily="18" charset="-128"/>
              </a:rPr>
              <a:t>)</a:t>
            </a:r>
            <a:endParaRPr lang="en-US" altLang="zh-CN" sz="4000" dirty="0" smtClean="0">
              <a:latin typeface="Adobe Kaiti Std R" pitchFamily="18" charset="-128"/>
              <a:ea typeface="Adobe Kaiti Std R" pitchFamily="18" charset="-128"/>
            </a:endParaRPr>
          </a:p>
          <a:p>
            <a:pPr algn="ctr"/>
            <a:r>
              <a:rPr lang="zh-CN" altLang="en-US" sz="4000" dirty="0" smtClean="0">
                <a:latin typeface="Adobe Kaiti Std R" pitchFamily="18" charset="-128"/>
                <a:ea typeface="Adobe Kaiti Std R" pitchFamily="18" charset="-128"/>
              </a:rPr>
              <a:t>你们都是天才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190750" y="8497669"/>
            <a:ext cx="46672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 smtClean="0"/>
              <a:t>请善加利用美洲华语创作天地之故事影片</a:t>
            </a:r>
          </a:p>
          <a:p>
            <a:r>
              <a:rPr lang="en-US" dirty="0" smtClean="0"/>
              <a:t>http</a:t>
            </a:r>
            <a:r>
              <a:rPr lang="en-US" dirty="0" smtClean="0"/>
              <a:t>://blog.huayuworld.org/meizhouworld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 descr="C:\Users\Meishing\Desktop\課本故事圖檔\L4-1 (1)\401-s-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191000"/>
          </a:xfrm>
          <a:prstGeom prst="rect">
            <a:avLst/>
          </a:prstGeom>
          <a:noFill/>
        </p:spPr>
      </p:pic>
      <p:pic>
        <p:nvPicPr>
          <p:cNvPr id="2" name="Picture 2" descr="C:\Users\Meishing\Desktop\meizhou pics\41-18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038600"/>
            <a:ext cx="6705600" cy="5116412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9.wav"/>
      </p:stSnd>
    </p:sndAc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Meishing\Desktop\課本故事圖檔\L4-1 (1)\401-s-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038600"/>
          </a:xfrm>
          <a:prstGeom prst="rect">
            <a:avLst/>
          </a:prstGeom>
          <a:noFill/>
        </p:spPr>
      </p:pic>
      <p:pic>
        <p:nvPicPr>
          <p:cNvPr id="2" name="Picture 2" descr="C:\Users\Meishing\Desktop\meizhou pics\41-19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038600"/>
            <a:ext cx="6682811" cy="3886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0.wav"/>
      </p:stSnd>
    </p:sndAc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 descr="C:\Users\Meishing\Desktop\課本故事圖檔\L4-1 (1)\401-s-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19600"/>
          </a:xfrm>
          <a:prstGeom prst="rect">
            <a:avLst/>
          </a:prstGeom>
          <a:noFill/>
        </p:spPr>
      </p:pic>
      <p:pic>
        <p:nvPicPr>
          <p:cNvPr id="2" name="Picture 2" descr="C:\Users\Meishing\Desktop\meizhou pics\41-2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-1" y="4495800"/>
            <a:ext cx="6553201" cy="46482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1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Meishing\Desktop\課本故事圖檔\L4-1 (1)\401-s-0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noFill/>
        </p:spPr>
      </p:pic>
      <p:pic>
        <p:nvPicPr>
          <p:cNvPr id="2" name="Picture 2" descr="C:\Users\Meishing\Desktop\meizhou pics\41-10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5025261"/>
            <a:ext cx="6858000" cy="411874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1.wav"/>
      </p:stSnd>
    </p:sndAc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esktop\課本故事圖檔\L4-1 (1)\401-s-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648200"/>
          </a:xfrm>
          <a:prstGeom prst="rect">
            <a:avLst/>
          </a:prstGeom>
          <a:noFill/>
        </p:spPr>
      </p:pic>
      <p:pic>
        <p:nvPicPr>
          <p:cNvPr id="2050" name="Picture 2" descr="C:\Users\Meishing\Desktop\meizhou pics\41-11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67837"/>
            <a:ext cx="6858000" cy="4276163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2.wav"/>
      </p:stSnd>
    </p:sndAc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esktop\課本故事圖檔\L4-1 (1)\401-s-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3074" name="Picture 2" descr="C:\Users\Meishing\Desktop\meizhou pics\41-12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6031"/>
            <a:ext cx="6858000" cy="4647969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3.wav"/>
      </p:stSnd>
    </p:sndAc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esktop\課本故事圖檔\L4-1 (1)\401-s-0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800600"/>
          </a:xfrm>
          <a:prstGeom prst="rect">
            <a:avLst/>
          </a:prstGeom>
          <a:noFill/>
        </p:spPr>
      </p:pic>
      <p:pic>
        <p:nvPicPr>
          <p:cNvPr id="4098" name="Picture 2" descr="C:\Users\Meishing\Desktop\meizhou pics\41-13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724400"/>
            <a:ext cx="6858000" cy="4197568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4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esktop\課本故事圖檔\L4-1 (1)\401-s-0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876800"/>
          </a:xfrm>
          <a:prstGeom prst="rect">
            <a:avLst/>
          </a:prstGeom>
          <a:noFill/>
        </p:spPr>
      </p:pic>
      <p:pic>
        <p:nvPicPr>
          <p:cNvPr id="5122" name="Picture 2" descr="C:\Users\Meishing\Desktop\meizhou pics\41-14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876799"/>
            <a:ext cx="6629400" cy="4190777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5.wav"/>
      </p:stSnd>
    </p:sndAc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esktop\課本故事圖檔\L4-1 (1)\401-s-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724400"/>
          </a:xfrm>
          <a:prstGeom prst="rect">
            <a:avLst/>
          </a:prstGeom>
          <a:noFill/>
        </p:spPr>
      </p:pic>
      <p:pic>
        <p:nvPicPr>
          <p:cNvPr id="6146" name="Picture 2" descr="C:\Users\Meishing\Desktop\meizhou pics\41-15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572000"/>
            <a:ext cx="6553200" cy="4572000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6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Meishing\Desktop\課本故事圖檔\L4-1 (1)\401-s-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343400"/>
          </a:xfrm>
          <a:prstGeom prst="rect">
            <a:avLst/>
          </a:prstGeom>
          <a:noFill/>
        </p:spPr>
      </p:pic>
      <p:pic>
        <p:nvPicPr>
          <p:cNvPr id="7170" name="Picture 2" descr="C:\Users\Meishing\Desktop\meizhou pics\41-1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343400"/>
            <a:ext cx="6858000" cy="3791856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7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Meishing\Desktop\課本故事圖檔\L4-1 (1)\401-s-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6858000" cy="4495800"/>
          </a:xfrm>
          <a:prstGeom prst="rect">
            <a:avLst/>
          </a:prstGeom>
          <a:noFill/>
        </p:spPr>
      </p:pic>
      <p:pic>
        <p:nvPicPr>
          <p:cNvPr id="2" name="Picture 2" descr="C:\Users\Meishing\Desktop\meizhou pics\41-17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/>
          <a:stretch>
            <a:fillRect/>
          </a:stretch>
        </p:blipFill>
        <p:spPr bwMode="auto">
          <a:xfrm>
            <a:off x="0" y="4495800"/>
            <a:ext cx="6553200" cy="4648624"/>
          </a:xfrm>
          <a:prstGeom prst="rect">
            <a:avLst/>
          </a:prstGeom>
          <a:noFill/>
        </p:spPr>
      </p:pic>
    </p:spTree>
  </p:cSld>
  <p:clrMapOvr>
    <a:masterClrMapping/>
  </p:clrMapOvr>
  <p:transition>
    <p:sndAc>
      <p:stSnd>
        <p:snd r:embed="rId2" name="8.wav"/>
      </p:stSnd>
    </p:sndAc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121</TotalTime>
  <Words>42</Words>
  <Application>Microsoft Office PowerPoint</Application>
  <PresentationFormat>On-screen Show (4:3)</PresentationFormat>
  <Paragraphs>5</Paragraphs>
  <Slides>12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Flow</vt:lpstr>
      <vt:lpstr>美洲华语第四册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</vt:vector>
  </TitlesOfParts>
  <Company>Toshiba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美洲華語第一冊</dc:title>
  <dc:creator>Meishing</dc:creator>
  <cp:lastModifiedBy>Meishing</cp:lastModifiedBy>
  <cp:revision>15</cp:revision>
  <dcterms:created xsi:type="dcterms:W3CDTF">2014-03-13T17:41:59Z</dcterms:created>
  <dcterms:modified xsi:type="dcterms:W3CDTF">2014-08-20T21:04:22Z</dcterms:modified>
</cp:coreProperties>
</file>